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92" r:id="rId2"/>
    <p:sldId id="510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151"/>
    <a:srgbClr val="9E1E50"/>
    <a:srgbClr val="0CB393"/>
    <a:srgbClr val="009706"/>
    <a:srgbClr val="7F7F7F"/>
    <a:srgbClr val="AC3E78"/>
    <a:srgbClr val="C65D38"/>
    <a:srgbClr val="E68F00"/>
    <a:srgbClr val="D9833E"/>
    <a:srgbClr val="B23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6" autoAdjust="0"/>
    <p:restoredTop sz="95735"/>
  </p:normalViewPr>
  <p:slideViewPr>
    <p:cSldViewPr snapToGrid="0" snapToObjects="1">
      <p:cViewPr varScale="1">
        <p:scale>
          <a:sx n="87" d="100"/>
          <a:sy n="87" d="100"/>
        </p:scale>
        <p:origin x="18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52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44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54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984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28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58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879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73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82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311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11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12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X3HjeUmIYumykxBo0IQSX9TQUVJuKqOz/view?usp=sharing" TargetMode="External"/><Relationship Id="rId2" Type="http://schemas.openxmlformats.org/officeDocument/2006/relationships/hyperlink" Target="https://drive.google.com/file/d/1Njl0XycIBWnAJ6xfVOp6FU8mzaFJTGWA/view?usp=sharin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rive.google.com/file/d/1MC8AmZTcRG26cMGVczNO8qmUnhDx8FsW/view?usp=sharing" TargetMode="External"/><Relationship Id="rId4" Type="http://schemas.openxmlformats.org/officeDocument/2006/relationships/hyperlink" Target="https://drive.google.com/file/d/14x2YhlIl8CZoRmXTaXYH1erEZxFFqEiE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F28F809-5E32-DB2F-EBD2-5A47F56286EF}"/>
              </a:ext>
            </a:extLst>
          </p:cNvPr>
          <p:cNvSpPr txBox="1"/>
          <p:nvPr/>
        </p:nvSpPr>
        <p:spPr>
          <a:xfrm>
            <a:off x="786296" y="1669022"/>
            <a:ext cx="7571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7.6. CONTRATACIÓN PERSONAL </a:t>
            </a:r>
          </a:p>
          <a:p>
            <a:pPr algn="ctr"/>
            <a:r>
              <a:rPr lang="es-MX" sz="3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DIRECTIVO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EE7FAA9-E0C5-5D5A-5F90-2159E040C67D}"/>
              </a:ext>
            </a:extLst>
          </p:cNvPr>
          <p:cNvSpPr txBox="1"/>
          <p:nvPr/>
        </p:nvSpPr>
        <p:spPr>
          <a:xfrm>
            <a:off x="2174854" y="3512818"/>
            <a:ext cx="47943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 DE CARRERA</a:t>
            </a:r>
          </a:p>
          <a:p>
            <a:pPr algn="ctr"/>
            <a:r>
              <a:rPr lang="es-ES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ACADÉMICO</a:t>
            </a:r>
            <a:endParaRPr lang="es-MX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273C39-E1CC-0A0D-9587-5C0BF3BF0116}"/>
              </a:ext>
            </a:extLst>
          </p:cNvPr>
          <p:cNvSpPr/>
          <p:nvPr/>
        </p:nvSpPr>
        <p:spPr>
          <a:xfrm>
            <a:off x="1936250" y="3033506"/>
            <a:ext cx="5271500" cy="153050"/>
          </a:xfrm>
          <a:prstGeom prst="rect">
            <a:avLst/>
          </a:prstGeom>
          <a:gradFill flip="none" rotWithShape="1">
            <a:gsLst>
              <a:gs pos="0">
                <a:srgbClr val="006C6F">
                  <a:shade val="30000"/>
                  <a:satMod val="115000"/>
                </a:srgbClr>
              </a:gs>
              <a:gs pos="50000">
                <a:srgbClr val="006C6F">
                  <a:shade val="67500"/>
                  <a:satMod val="115000"/>
                </a:srgbClr>
              </a:gs>
              <a:gs pos="100000">
                <a:srgbClr val="006C6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5208E7E-4B62-12E1-39FE-86BA964A40B6}"/>
              </a:ext>
            </a:extLst>
          </p:cNvPr>
          <p:cNvSpPr/>
          <p:nvPr/>
        </p:nvSpPr>
        <p:spPr>
          <a:xfrm>
            <a:off x="1936250" y="3273162"/>
            <a:ext cx="5271508" cy="153050"/>
          </a:xfrm>
          <a:prstGeom prst="rect">
            <a:avLst/>
          </a:prstGeom>
          <a:gradFill flip="none" rotWithShape="1">
            <a:gsLst>
              <a:gs pos="0">
                <a:srgbClr val="009C84">
                  <a:shade val="30000"/>
                  <a:satMod val="115000"/>
                </a:srgbClr>
              </a:gs>
              <a:gs pos="50000">
                <a:srgbClr val="009C84">
                  <a:shade val="67500"/>
                  <a:satMod val="115000"/>
                </a:srgbClr>
              </a:gs>
              <a:gs pos="100000">
                <a:srgbClr val="009C8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95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CB46CE-E32B-8D40-9B79-7404C700A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501"/>
              </p:ext>
            </p:extLst>
          </p:nvPr>
        </p:nvGraphicFramePr>
        <p:xfrm>
          <a:off x="176270" y="2021708"/>
          <a:ext cx="8791460" cy="3525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01497">
                  <a:extLst>
                    <a:ext uri="{9D8B030D-6E8A-4147-A177-3AD203B41FA5}">
                      <a16:colId xmlns:a16="http://schemas.microsoft.com/office/drawing/2014/main" val="2924392975"/>
                    </a:ext>
                  </a:extLst>
                </a:gridCol>
                <a:gridCol w="1865562">
                  <a:extLst>
                    <a:ext uri="{9D8B030D-6E8A-4147-A177-3AD203B41FA5}">
                      <a16:colId xmlns:a16="http://schemas.microsoft.com/office/drawing/2014/main" val="3643720219"/>
                    </a:ext>
                  </a:extLst>
                </a:gridCol>
                <a:gridCol w="2483529">
                  <a:extLst>
                    <a:ext uri="{9D8B030D-6E8A-4147-A177-3AD203B41FA5}">
                      <a16:colId xmlns:a16="http://schemas.microsoft.com/office/drawing/2014/main" val="975474062"/>
                    </a:ext>
                  </a:extLst>
                </a:gridCol>
                <a:gridCol w="1340872">
                  <a:extLst>
                    <a:ext uri="{9D8B030D-6E8A-4147-A177-3AD203B41FA5}">
                      <a16:colId xmlns:a16="http://schemas.microsoft.com/office/drawing/2014/main" val="2263984322"/>
                    </a:ext>
                  </a:extLst>
                </a:gridCol>
              </a:tblGrid>
              <a:tr h="59977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PUESTO A OCUPAR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CURRICULUM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VIGENCIA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68114"/>
                  </a:ext>
                </a:extLst>
              </a:tr>
              <a:tr h="518613">
                <a:tc>
                  <a:txBody>
                    <a:bodyPr/>
                    <a:lstStyle/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LIC. FRANCISCO NAVA NAVA</a:t>
                      </a: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 ACADÉMICO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https://drive.google.com/file/d/1Njl0XycIBWnAJ6xfVOp6FU8mzaFJTGWA/view?usp=sharing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30/JULIO/2024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69196939"/>
                  </a:ext>
                </a:extLst>
              </a:tr>
              <a:tr h="207851">
                <a:tc>
                  <a:txBody>
                    <a:bodyPr/>
                    <a:lstStyle/>
                    <a:p>
                      <a:r>
                        <a:rPr lang="es-MX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ACUSE DGUTYP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https://drive.google.com/file/d/1X3HjeUmIYumykxBo0IQSX9TQUVJuKqOz/view?usp=sharing</a:t>
                      </a:r>
                      <a:endParaRPr lang="es-MX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50704555"/>
                  </a:ext>
                </a:extLst>
              </a:tr>
              <a:tr h="518613">
                <a:tc>
                  <a:txBody>
                    <a:bodyPr/>
                    <a:lstStyle/>
                    <a:p>
                      <a:endParaRPr lang="es-MX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DANIELA ANALY VILLANUEVA BARAHONA</a:t>
                      </a:r>
                    </a:p>
                    <a:p>
                      <a:endParaRPr lang="es-MX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DIRECTORA DE CARRERA</a:t>
                      </a:r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i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https://drive.google.com/file/d/14x2YhlIl8CZoRmXTaXYH1erEZxFFqEiE/view?usp=sharing</a:t>
                      </a:r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2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02/SEPT/2024</a:t>
                      </a:r>
                    </a:p>
                    <a:p>
                      <a:pPr algn="ctr"/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0748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ACUSE DGUTYP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800" b="1" i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https://drive.google.com/file/d/1MC8AmZTcRG26cMGVczNO8qmUnhDx8FsW/view?usp=sharing</a:t>
                      </a:r>
                      <a:endParaRPr lang="es-MX" sz="8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CB393">
                            <a:tint val="66000"/>
                            <a:satMod val="160000"/>
                          </a:srgbClr>
                        </a:gs>
                        <a:gs pos="50000">
                          <a:srgbClr val="0CB393">
                            <a:tint val="44500"/>
                            <a:satMod val="160000"/>
                          </a:srgbClr>
                        </a:gs>
                        <a:gs pos="100000">
                          <a:srgbClr val="0CB39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1186254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28F344DD-43AF-1342-BD16-9C26021CC685}"/>
              </a:ext>
            </a:extLst>
          </p:cNvPr>
          <p:cNvSpPr txBox="1"/>
          <p:nvPr/>
        </p:nvSpPr>
        <p:spPr>
          <a:xfrm>
            <a:off x="2975954" y="1206883"/>
            <a:ext cx="3192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PERSONAL DIRECTIVO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b="1" dirty="0">
              <a:solidFill>
                <a:srgbClr val="9E1E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73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30035</TotalTime>
  <Words>124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Joel Gil</dc:creator>
  <cp:lastModifiedBy>Luz Marina Vega García</cp:lastModifiedBy>
  <cp:revision>877</cp:revision>
  <cp:lastPrinted>2024-05-27T19:40:00Z</cp:lastPrinted>
  <dcterms:created xsi:type="dcterms:W3CDTF">2022-01-31T20:03:20Z</dcterms:created>
  <dcterms:modified xsi:type="dcterms:W3CDTF">2024-09-05T17:44:59Z</dcterms:modified>
</cp:coreProperties>
</file>